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45720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94699"/>
  </p:normalViewPr>
  <p:slideViewPr>
    <p:cSldViewPr snapToGrid="0" snapToObjects="1">
      <p:cViewPr>
        <p:scale>
          <a:sx n="16" d="100"/>
          <a:sy n="16" d="100"/>
        </p:scale>
        <p:origin x="2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7482420"/>
            <a:ext cx="38862000" cy="15917333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4013587"/>
            <a:ext cx="34290000" cy="11038413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434167"/>
            <a:ext cx="9858375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434167"/>
            <a:ext cx="29003625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7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11398263"/>
            <a:ext cx="39433500" cy="1901824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30596430"/>
            <a:ext cx="39433500" cy="100012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/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4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9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434177"/>
            <a:ext cx="394335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11207753"/>
            <a:ext cx="19341700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6700500"/>
            <a:ext cx="1934170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11207753"/>
            <a:ext cx="19436955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6700500"/>
            <a:ext cx="19436955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0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8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6582844"/>
            <a:ext cx="23145750" cy="32490833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6582844"/>
            <a:ext cx="23145750" cy="32490833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434177"/>
            <a:ext cx="394335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2170833"/>
            <a:ext cx="394335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6F447-B0F8-9B49-A8EE-30D783CF633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42375677"/>
            <a:ext cx="154305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0.tiff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39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tiff"/><Relationship Id="rId5" Type="http://schemas.openxmlformats.org/officeDocument/2006/relationships/image" Target="../media/image33.png"/><Relationship Id="rId10" Type="http://schemas.openxmlformats.org/officeDocument/2006/relationships/image" Target="../media/image37.tiff"/><Relationship Id="rId4" Type="http://schemas.openxmlformats.org/officeDocument/2006/relationships/image" Target="../media/image32.png"/><Relationship Id="rId9" Type="http://schemas.openxmlformats.org/officeDocument/2006/relationships/image" Target="../media/image36.tiff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5.png"/><Relationship Id="rId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3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97D259-8E2A-9E4C-B6FE-E4874E6F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2377057"/>
            <a:ext cx="4572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F099F-D098-BB40-80D2-2C0DB564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11005457"/>
            <a:ext cx="13716000" cy="731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C6F34-B9EE-C34D-BDC5-856F2FF77BDB}"/>
              </a:ext>
            </a:extLst>
          </p:cNvPr>
          <p:cNvSpPr txBox="1"/>
          <p:nvPr/>
        </p:nvSpPr>
        <p:spPr>
          <a:xfrm>
            <a:off x="21250809" y="3429000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Runtime Figures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6716D7-B2CA-0240-969F-9F8F802C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0" y="5446931"/>
            <a:ext cx="4572000" cy="45720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8CFEE73-DF2A-5A43-911C-BC1E4B0C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0" y="12377057"/>
            <a:ext cx="4572000" cy="457200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6CB7C0E-906E-F947-B330-6184A1A00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5200" y="27399343"/>
            <a:ext cx="8229600" cy="5486400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FC8FA1E-CCDD-994E-981A-CC5A42131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45200" y="20116800"/>
            <a:ext cx="8229600" cy="54864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FE4075-1EB7-9D42-B5A4-B03C6052B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4075331"/>
            <a:ext cx="14630400" cy="731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569B84-A393-7F41-A14C-9E0479A70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5446931"/>
            <a:ext cx="4572000" cy="4572000"/>
          </a:xfrm>
          <a:prstGeom prst="rect">
            <a:avLst/>
          </a:prstGeom>
        </p:spPr>
      </p:pic>
      <p:pic>
        <p:nvPicPr>
          <p:cNvPr id="31" name="Picture 3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82C2A4B-2D5D-6F49-BF2F-AA9736E86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0116800"/>
            <a:ext cx="4572000" cy="4572000"/>
          </a:xfrm>
          <a:prstGeom prst="rect">
            <a:avLst/>
          </a:prstGeom>
        </p:spPr>
      </p:pic>
      <p:pic>
        <p:nvPicPr>
          <p:cNvPr id="33" name="Picture 32" descr="A picture containing clock&#10;&#10;Description automatically generated">
            <a:extLst>
              <a:ext uri="{FF2B5EF4-FFF2-40B4-BE49-F238E27FC236}">
                <a16:creationId xmlns:a16="http://schemas.microsoft.com/office/drawing/2014/main" id="{4748F71A-19F2-C149-B4AD-648EADD6A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7399343"/>
            <a:ext cx="4572000" cy="4572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D7BD76D3-6F9D-EA49-BB66-34397DAC0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0" y="20116800"/>
            <a:ext cx="4572000" cy="4572000"/>
          </a:xfrm>
          <a:prstGeom prst="rect">
            <a:avLst/>
          </a:prstGeom>
        </p:spPr>
      </p:pic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75BDFBF5-D5D5-7B42-AC78-73AC820D02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0" y="27399343"/>
            <a:ext cx="4572000" cy="4572000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2ACB90-3176-E64D-91F9-0AE0C2B950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99150" y="34681886"/>
            <a:ext cx="8521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2A33B-509A-C240-B678-1EB8CC71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2762130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EC188-6883-AB42-AE4D-6AF2C5BCEA13}"/>
              </a:ext>
            </a:extLst>
          </p:cNvPr>
          <p:cNvSpPr txBox="1"/>
          <p:nvPr/>
        </p:nvSpPr>
        <p:spPr>
          <a:xfrm>
            <a:off x="21250809" y="3429000"/>
            <a:ext cx="323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Figures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F6B8A06E-ED4B-3E4B-89F7-1B0065D1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075330"/>
            <a:ext cx="13716000" cy="7315200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470B80-76DE-2D4C-AC03-6299B357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1682" y="11390530"/>
            <a:ext cx="13716000" cy="73152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2E1BFC-7D89-F141-B76F-A1607DCD9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446930"/>
            <a:ext cx="4572000" cy="457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382E9-69A8-FF4D-B55C-CF85B725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3364" y="12762130"/>
            <a:ext cx="4572000" cy="4572000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91F83B5B-2DAF-3A4B-B810-1C8F25F97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3364" y="5446930"/>
            <a:ext cx="4572000" cy="4572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F3BB2-05FC-6B4F-A975-47EDA7457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5200" y="20116800"/>
            <a:ext cx="8229600" cy="54864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92B83-32BE-934B-965C-D2E8D3C7A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5200" y="27765384"/>
            <a:ext cx="8229600" cy="54864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C2303-EBD2-124A-8522-0D9E78EB7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0116800"/>
            <a:ext cx="4572000" cy="4572000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10628C0C-4A14-0B48-9198-EC4066BE8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7765384"/>
            <a:ext cx="4572000" cy="4572000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A749A0AB-400F-8B43-A5C4-1A6EE8D8EB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23364" y="20574000"/>
            <a:ext cx="4572000" cy="4572000"/>
          </a:xfrm>
          <a:prstGeom prst="rect">
            <a:avLst/>
          </a:prstGeom>
        </p:spPr>
      </p:pic>
      <p:pic>
        <p:nvPicPr>
          <p:cNvPr id="30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id="{47E325BA-D4C4-B846-8A1A-58179AAF2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3364" y="27765384"/>
            <a:ext cx="4572000" cy="45720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F06B97-C2BF-AC4B-8CE7-6B8973A0DE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08832" y="35413968"/>
            <a:ext cx="8521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F5B40-A42E-494F-947C-3FC9EFBE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0" y="14403106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EE5C1-D37D-DE45-B53D-8EE31B86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07"/>
          <a:stretch/>
        </p:blipFill>
        <p:spPr>
          <a:xfrm>
            <a:off x="22860000" y="14335180"/>
            <a:ext cx="4673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63937-CBC2-F948-B897-8988DACFA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00" y="10450286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1E11-933D-974C-9A79-6B7CE7E5B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11" r="3535"/>
          <a:stretch/>
        </p:blipFill>
        <p:spPr>
          <a:xfrm>
            <a:off x="23418800" y="10450286"/>
            <a:ext cx="3556000" cy="3657600"/>
          </a:xfrm>
          <a:prstGeom prst="rect">
            <a:avLst/>
          </a:prstGeom>
        </p:spPr>
      </p:pic>
      <p:pic>
        <p:nvPicPr>
          <p:cNvPr id="4" name="Picture 3" descr="A picture containing fence&#10;&#10;Description automatically generated">
            <a:extLst>
              <a:ext uri="{FF2B5EF4-FFF2-40B4-BE49-F238E27FC236}">
                <a16:creationId xmlns:a16="http://schemas.microsoft.com/office/drawing/2014/main" id="{D58DC3FE-7B9D-7847-BAF7-6B6C81FB2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6300" y="18832285"/>
            <a:ext cx="14605000" cy="730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5A840-263D-7C41-8BB8-42A63E4DDE2D}"/>
              </a:ext>
            </a:extLst>
          </p:cNvPr>
          <p:cNvSpPr txBox="1"/>
          <p:nvPr/>
        </p:nvSpPr>
        <p:spPr>
          <a:xfrm>
            <a:off x="18385971" y="27138086"/>
            <a:ext cx="10151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above figure, we can see that a vast majority of tools use fixed length seeds without any additional methods attached. This is expected, as a fixed seed is simple to implement and easy to understand. Further, most of the tools that use variable seeds use a suffix tree indexing technique (BWT-FM or other). This is also easily explainable, as a hash table requires the use of a fixed seed to query. In order to implement variable seed length with a hash table, multiple hash tables would need to be created for the index. As a final observation, almost all tools that allow for multiple methods of pairwise alignment use a BWT-FM index. This potentially implies that the BWT-FM index allows for greater flexibility in the rest of the tool.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AD21-9FBA-FE42-8BE8-B9ED8E4790DB}"/>
              </a:ext>
            </a:extLst>
          </p:cNvPr>
          <p:cNvSpPr txBox="1"/>
          <p:nvPr/>
        </p:nvSpPr>
        <p:spPr>
          <a:xfrm>
            <a:off x="21250809" y="3429000"/>
            <a:ext cx="3043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Tools over time</a:t>
            </a:r>
          </a:p>
        </p:txBody>
      </p:sp>
    </p:spTree>
    <p:extLst>
      <p:ext uri="{BB962C8B-B14F-4D97-AF65-F5344CB8AC3E}">
        <p14:creationId xmlns:p14="http://schemas.microsoft.com/office/powerpoint/2010/main" val="29900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5A74D-2665-854E-ABB8-7C82C774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0" y="2860766"/>
            <a:ext cx="548640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26920D-4076-DB44-95A6-D2911F1E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1" r="3535"/>
          <a:stretch/>
        </p:blipFill>
        <p:spPr>
          <a:xfrm>
            <a:off x="9794240" y="2860766"/>
            <a:ext cx="3556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84174-4D75-6E48-9D3E-B6A4402A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256" y="2495006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39586-BE24-C448-9175-59D2C18C5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15" r="9259"/>
          <a:stretch/>
        </p:blipFill>
        <p:spPr>
          <a:xfrm>
            <a:off x="21326856" y="2495006"/>
            <a:ext cx="28448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24748-E522-1A46-8003-1317596D300A}"/>
              </a:ext>
            </a:extLst>
          </p:cNvPr>
          <p:cNvSpPr txBox="1"/>
          <p:nvPr/>
        </p:nvSpPr>
        <p:spPr>
          <a:xfrm rot="16200000">
            <a:off x="11584436" y="4032332"/>
            <a:ext cx="570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Seeds have variable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C84A7-ABBC-2649-BEBB-0BD218C7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3935" y="2557474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676C5-7DEF-8B47-9A11-52C12617A9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352" r="10185"/>
          <a:stretch/>
        </p:blipFill>
        <p:spPr>
          <a:xfrm>
            <a:off x="31584502" y="2067278"/>
            <a:ext cx="27940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3D9B8-A639-514D-83F4-D24D5CE1416F}"/>
              </a:ext>
            </a:extLst>
          </p:cNvPr>
          <p:cNvSpPr txBox="1"/>
          <p:nvPr/>
        </p:nvSpPr>
        <p:spPr>
          <a:xfrm rot="16200000">
            <a:off x="23087853" y="3969864"/>
            <a:ext cx="4954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Tool uses spaced seeds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E6A43-D338-744F-B5DD-CA7CA386B983}"/>
              </a:ext>
            </a:extLst>
          </p:cNvPr>
          <p:cNvSpPr txBox="1"/>
          <p:nvPr/>
        </p:nvSpPr>
        <p:spPr>
          <a:xfrm>
            <a:off x="2907792" y="2067278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D3EA9-D9D8-9747-906D-399526D870EF}"/>
              </a:ext>
            </a:extLst>
          </p:cNvPr>
          <p:cNvSpPr txBox="1"/>
          <p:nvPr/>
        </p:nvSpPr>
        <p:spPr>
          <a:xfrm>
            <a:off x="14081760" y="171907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32AE5-AF4F-5549-80A6-314751E2D48D}"/>
              </a:ext>
            </a:extLst>
          </p:cNvPr>
          <p:cNvSpPr txBox="1"/>
          <p:nvPr/>
        </p:nvSpPr>
        <p:spPr>
          <a:xfrm>
            <a:off x="25146000" y="1903738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EBBBD-CDE8-564C-BAD0-44225F5308AB}"/>
              </a:ext>
            </a:extLst>
          </p:cNvPr>
          <p:cNvSpPr txBox="1"/>
          <p:nvPr/>
        </p:nvSpPr>
        <p:spPr>
          <a:xfrm>
            <a:off x="5175504" y="4974336"/>
            <a:ext cx="1956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BWT-FM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0C8E2-0355-304A-8CE1-D21C56EE38D8}"/>
              </a:ext>
            </a:extLst>
          </p:cNvPr>
          <p:cNvSpPr txBox="1"/>
          <p:nvPr/>
        </p:nvSpPr>
        <p:spPr>
          <a:xfrm>
            <a:off x="5665446" y="4323806"/>
            <a:ext cx="1187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7167B-80ED-A74F-B1E2-87DE86381583}"/>
              </a:ext>
            </a:extLst>
          </p:cNvPr>
          <p:cNvSpPr txBox="1"/>
          <p:nvPr/>
        </p:nvSpPr>
        <p:spPr>
          <a:xfrm>
            <a:off x="4974336" y="3896078"/>
            <a:ext cx="1903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Bowtie2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1508A-F76A-E74B-9BCB-8006B49FE5F7}"/>
              </a:ext>
            </a:extLst>
          </p:cNvPr>
          <p:cNvSpPr txBox="1"/>
          <p:nvPr/>
        </p:nvSpPr>
        <p:spPr>
          <a:xfrm>
            <a:off x="17410176" y="4386274"/>
            <a:ext cx="1508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1C4D53-D712-AE47-97B7-3FD60F25F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040" y="7615646"/>
            <a:ext cx="13716000" cy="731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839586-66E7-2E43-8ACD-DDC6ABE9BE0A}"/>
              </a:ext>
            </a:extLst>
          </p:cNvPr>
          <p:cNvSpPr txBox="1"/>
          <p:nvPr/>
        </p:nvSpPr>
        <p:spPr>
          <a:xfrm>
            <a:off x="4206240" y="7615646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2D3A0A-C2B1-0140-9020-B704A79EAE85}"/>
              </a:ext>
            </a:extLst>
          </p:cNvPr>
          <p:cNvSpPr txBox="1"/>
          <p:nvPr/>
        </p:nvSpPr>
        <p:spPr>
          <a:xfrm>
            <a:off x="8193024" y="9272016"/>
            <a:ext cx="472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Make black and white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C2A86-F137-B54A-B0EC-10C5EE1C9739}"/>
              </a:ext>
            </a:extLst>
          </p:cNvPr>
          <p:cNvSpPr txBox="1"/>
          <p:nvPr/>
        </p:nvSpPr>
        <p:spPr>
          <a:xfrm>
            <a:off x="27736800" y="4755606"/>
            <a:ext cx="153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ZOOM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8938DB-2CC7-4C49-84E4-10CB04135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4456" y="16741130"/>
            <a:ext cx="7698317" cy="58653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E9CE82-FDD8-5547-A4AC-25F1BD25D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22026" y="16741130"/>
            <a:ext cx="7213816" cy="50617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860395-52A9-3D44-B76E-5198D45D7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660" y="23725991"/>
            <a:ext cx="7902462" cy="58653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6E4157-3E9F-D343-B8E0-388543A7312D}"/>
              </a:ext>
            </a:extLst>
          </p:cNvPr>
          <p:cNvSpPr txBox="1"/>
          <p:nvPr/>
        </p:nvSpPr>
        <p:spPr>
          <a:xfrm>
            <a:off x="2630701" y="23075431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63EF2F-6BEE-794A-9417-9DC1C061F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32005" y="23404717"/>
            <a:ext cx="8335316" cy="6186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72A270-62BC-1841-B364-49BB5D711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03354" y="23200872"/>
            <a:ext cx="8335316" cy="75882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98067A-195A-2F45-B5F4-CE51740D6251}"/>
              </a:ext>
            </a:extLst>
          </p:cNvPr>
          <p:cNvSpPr txBox="1"/>
          <p:nvPr/>
        </p:nvSpPr>
        <p:spPr>
          <a:xfrm>
            <a:off x="21902955" y="24166458"/>
            <a:ext cx="28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9A9C1-1850-B54A-ADFE-6FEFEFA48790}"/>
              </a:ext>
            </a:extLst>
          </p:cNvPr>
          <p:cNvSpPr txBox="1"/>
          <p:nvPr/>
        </p:nvSpPr>
        <p:spPr>
          <a:xfrm>
            <a:off x="28772029" y="25970426"/>
            <a:ext cx="5070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Merge last 3 categories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3A82D-55D0-124C-811C-5888752BA8CA}"/>
              </a:ext>
            </a:extLst>
          </p:cNvPr>
          <p:cNvSpPr txBox="1"/>
          <p:nvPr/>
        </p:nvSpPr>
        <p:spPr>
          <a:xfrm>
            <a:off x="9794240" y="1641289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</a:t>
            </a:r>
          </a:p>
        </p:txBody>
      </p:sp>
      <p:pic>
        <p:nvPicPr>
          <p:cNvPr id="37" name="Picture 3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E0A7F0-60F3-484B-908B-126A1A40F6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29426" y="7898336"/>
            <a:ext cx="13716000" cy="7315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65D84A-0753-2241-A59D-FBF1349A587B}"/>
              </a:ext>
            </a:extLst>
          </p:cNvPr>
          <p:cNvSpPr txBox="1"/>
          <p:nvPr/>
        </p:nvSpPr>
        <p:spPr>
          <a:xfrm>
            <a:off x="32038670" y="11273246"/>
            <a:ext cx="50707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Sort by year </a:t>
            </a:r>
          </a:p>
        </p:txBody>
      </p:sp>
    </p:spTree>
    <p:extLst>
      <p:ext uri="{BB962C8B-B14F-4D97-AF65-F5344CB8AC3E}">
        <p14:creationId xmlns:p14="http://schemas.microsoft.com/office/powerpoint/2010/main" val="119363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9F2B-9EA8-C64D-9ADC-EA54788F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0" y="4648200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7948-D06F-A141-873E-BCEE61A0E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4" r="10649"/>
          <a:stretch/>
        </p:blipFill>
        <p:spPr>
          <a:xfrm>
            <a:off x="24130000" y="4648200"/>
            <a:ext cx="28702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3A6F1-8927-6E43-AB37-513898A6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200" y="19278600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BDE15-E2E0-D742-A2A0-FF8833238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26" r="10648"/>
          <a:stretch/>
        </p:blipFill>
        <p:spPr>
          <a:xfrm>
            <a:off x="24155400" y="19075400"/>
            <a:ext cx="28448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415A2-EDE9-D74F-83FE-6C9AB9262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3600" y="8305800"/>
            <a:ext cx="54864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E8F52-533B-A740-87C4-EDF99406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815" r="9259"/>
          <a:stretch/>
        </p:blipFill>
        <p:spPr>
          <a:xfrm>
            <a:off x="24155400" y="8305800"/>
            <a:ext cx="28448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315C65-4BD0-5141-9E5B-AD2A8F5E7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8200" y="11963400"/>
            <a:ext cx="54864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9C42F-DB1B-DF4A-B9B9-48F1A375FA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815" r="9259"/>
          <a:stretch/>
        </p:blipFill>
        <p:spPr>
          <a:xfrm>
            <a:off x="24180800" y="11963400"/>
            <a:ext cx="2844800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35697E-880E-E94C-8574-90FF11557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18200" y="15621000"/>
            <a:ext cx="54864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E7C692-576C-C34B-8892-3C09F4F8C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352" r="10185"/>
          <a:stretch/>
        </p:blipFill>
        <p:spPr>
          <a:xfrm>
            <a:off x="24104600" y="15621000"/>
            <a:ext cx="27940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770FF-C700-344C-863A-EF4FC22C2AE2}"/>
              </a:ext>
            </a:extLst>
          </p:cNvPr>
          <p:cNvSpPr txBox="1"/>
          <p:nvPr/>
        </p:nvSpPr>
        <p:spPr>
          <a:xfrm>
            <a:off x="13925514" y="6292334"/>
            <a:ext cx="463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Alignment uses Dynamic Programming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7CB006-B2CB-E541-88AA-0D916F7FF495}"/>
              </a:ext>
            </a:extLst>
          </p:cNvPr>
          <p:cNvSpPr txBox="1"/>
          <p:nvPr/>
        </p:nvSpPr>
        <p:spPr>
          <a:xfrm>
            <a:off x="16015574" y="9993868"/>
            <a:ext cx="254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Seeds have a fixed 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9E583-A49C-C840-8C45-87B5A635991A}"/>
              </a:ext>
            </a:extLst>
          </p:cNvPr>
          <p:cNvSpPr txBox="1"/>
          <p:nvPr/>
        </p:nvSpPr>
        <p:spPr>
          <a:xfrm>
            <a:off x="15951710" y="13670002"/>
            <a:ext cx="26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Seeds have variable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CE936-050D-9D4B-9B24-4F077092E78E}"/>
              </a:ext>
            </a:extLst>
          </p:cNvPr>
          <p:cNvSpPr txBox="1"/>
          <p:nvPr/>
        </p:nvSpPr>
        <p:spPr>
          <a:xfrm>
            <a:off x="13890656" y="11831935"/>
            <a:ext cx="431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inverses, no point in plotting both</a:t>
            </a:r>
          </a:p>
          <a:p>
            <a:r>
              <a:rPr lang="en-US" dirty="0"/>
              <a:t>Not sure which you prefer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D0AB8-D12A-AE40-85D1-FB33A98CECFA}"/>
              </a:ext>
            </a:extLst>
          </p:cNvPr>
          <p:cNvSpPr txBox="1"/>
          <p:nvPr/>
        </p:nvSpPr>
        <p:spPr>
          <a:xfrm>
            <a:off x="16048041" y="17265134"/>
            <a:ext cx="233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uses spaced seeds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583BC-F9A6-1245-BC1A-9E497A19BF43}"/>
              </a:ext>
            </a:extLst>
          </p:cNvPr>
          <p:cNvSpPr txBox="1"/>
          <p:nvPr/>
        </p:nvSpPr>
        <p:spPr>
          <a:xfrm>
            <a:off x="16074917" y="20738068"/>
            <a:ext cx="243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uses chain of seeds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724F9-D573-A540-AA65-ADB9B56948A4}"/>
              </a:ext>
            </a:extLst>
          </p:cNvPr>
          <p:cNvSpPr txBox="1"/>
          <p:nvPr/>
        </p:nvSpPr>
        <p:spPr>
          <a:xfrm>
            <a:off x="21250809" y="3429000"/>
            <a:ext cx="226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Seed Types</a:t>
            </a:r>
          </a:p>
        </p:txBody>
      </p:sp>
    </p:spTree>
    <p:extLst>
      <p:ext uri="{BB962C8B-B14F-4D97-AF65-F5344CB8AC3E}">
        <p14:creationId xmlns:p14="http://schemas.microsoft.com/office/powerpoint/2010/main" val="313380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2A19E-1C77-0147-BEBE-671BD59E9509}"/>
              </a:ext>
            </a:extLst>
          </p:cNvPr>
          <p:cNvSpPr txBox="1"/>
          <p:nvPr/>
        </p:nvSpPr>
        <p:spPr>
          <a:xfrm>
            <a:off x="20752693" y="1338943"/>
            <a:ext cx="4214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Supplemental Figures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BDEA9F-5DD8-D24B-A40B-461B77F0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4" r="6169"/>
          <a:stretch/>
        </p:blipFill>
        <p:spPr>
          <a:xfrm>
            <a:off x="23937686" y="2286000"/>
            <a:ext cx="3331028" cy="3657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B7BAF74-3A4C-1E4C-BEC7-33FBAE15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286" y="2286000"/>
            <a:ext cx="5486400" cy="36576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B17B48-CF04-1348-A851-6329ECF0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286" y="5943600"/>
            <a:ext cx="10058400" cy="36576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C6F05DB-6EAB-CC40-9EE1-682AB2B92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2" r="5672"/>
          <a:stretch/>
        </p:blipFill>
        <p:spPr>
          <a:xfrm>
            <a:off x="23937686" y="9601200"/>
            <a:ext cx="3331029" cy="36576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3DAB7CC-10EC-6645-8338-7F1FEBA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286" y="9601200"/>
            <a:ext cx="5486400" cy="365760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7EA06B-7610-124D-9A1B-AD34DA3111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13" r="7143"/>
          <a:stretch/>
        </p:blipFill>
        <p:spPr>
          <a:xfrm>
            <a:off x="23937686" y="15244074"/>
            <a:ext cx="3102428" cy="36576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3ECA57-9CCF-5545-848E-2669D28EE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65286" y="20472623"/>
            <a:ext cx="10058400" cy="36576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B42E8D43-6AE4-0043-9B86-9CB321CA7D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013" r="7143"/>
          <a:stretch/>
        </p:blipFill>
        <p:spPr>
          <a:xfrm>
            <a:off x="23937685" y="25701172"/>
            <a:ext cx="3102429" cy="36576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1775C-9558-814F-B552-13A6073AA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1286" y="25701172"/>
            <a:ext cx="5486400" cy="36576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AF40F-8063-9F49-B49E-27679E141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1286" y="15244074"/>
            <a:ext cx="54864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88BB6-86BC-254A-BEF7-3D162CD62AEB}"/>
              </a:ext>
            </a:extLst>
          </p:cNvPr>
          <p:cNvSpPr txBox="1"/>
          <p:nvPr/>
        </p:nvSpPr>
        <p:spPr>
          <a:xfrm>
            <a:off x="27189365" y="7772400"/>
            <a:ext cx="263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RNA-Seq tool is a wrapper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79375-6C4F-EB49-913C-B1739C73B320}"/>
              </a:ext>
            </a:extLst>
          </p:cNvPr>
          <p:cNvSpPr txBox="1"/>
          <p:nvPr/>
        </p:nvSpPr>
        <p:spPr>
          <a:xfrm>
            <a:off x="27268714" y="22301423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BS-Seq Tool is a wrapper</a:t>
            </a:r>
          </a:p>
        </p:txBody>
      </p:sp>
    </p:spTree>
    <p:extLst>
      <p:ext uri="{BB962C8B-B14F-4D97-AF65-F5344CB8AC3E}">
        <p14:creationId xmlns:p14="http://schemas.microsoft.com/office/powerpoint/2010/main" val="11205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234</Words>
  <Application>Microsoft Macintosh PowerPoint</Application>
  <PresentationFormat>Custom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Rotman</dc:creator>
  <cp:lastModifiedBy>MANGUL_SERGHEI</cp:lastModifiedBy>
  <cp:revision>34</cp:revision>
  <cp:lastPrinted>2019-12-04T07:43:05Z</cp:lastPrinted>
  <dcterms:created xsi:type="dcterms:W3CDTF">2019-10-24T16:28:30Z</dcterms:created>
  <dcterms:modified xsi:type="dcterms:W3CDTF">2019-12-04T07:51:40Z</dcterms:modified>
</cp:coreProperties>
</file>